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"/>
      <p:regular r:id="rId15"/>
    </p:embeddedFont>
    <p:embeddedFont>
      <p:font typeface="Outfit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40186"/>
            <a:ext cx="4919305" cy="33492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Introduction to Ecommerce Microservices Architecture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Ecommerce Microservices Architecture enables building complex applications by breaking them into smaller, independent services. Each service focuses on a specific business functionality, allowing for faster development and deployment.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691312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3357E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92942" y="7045762"/>
            <a:ext cx="13727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6756440" y="6896219"/>
            <a:ext cx="23982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Ankit  Chauhan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540312"/>
            <a:ext cx="4919305" cy="51489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119902"/>
            <a:ext cx="7485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Ecommerce Service Registry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16884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Service Registry acts as a central directory for all microservices. It stores metadata about each service, such as its location, API endpoints, and version. This helps other services easily discover and connect with each other.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387560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14624" y="4110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Service Discovery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46004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Services can easily find and communicate with each other.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87560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06301" y="4110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Service Versioning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406301" y="46004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Manage different versions of services.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80190" y="578750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14624" y="6021943"/>
            <a:ext cx="3444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Service Health Monitoring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6514624" y="651236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the health and status of each service.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696408"/>
            <a:ext cx="4919186" cy="283678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152168"/>
            <a:ext cx="6671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Ecommerce API Gateway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20110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API Gateway acts as a single entry point for all external requests to the microservices. It handles routing, security, and rate limiting, providing a consistent interface to external clients.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38001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68904" y="3885128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017306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Request Routing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017306" y="429053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Directs requests to the appropriate service.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867" y="38001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29029" y="3885128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10908983" y="380011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Authentication &amp; Authorization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908983" y="4644866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Secures access to services.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80190" y="54983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38543" y="5583317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7017306" y="5498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Rate Limiting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7017306" y="598872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Prevents overload by limiting the number of requests per unit of time.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10171867" y="54983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322719" y="5583317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6"/>
          <p:cNvSpPr/>
          <p:nvPr/>
        </p:nvSpPr>
        <p:spPr>
          <a:xfrm>
            <a:off x="10908983" y="5498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Caching</a:t>
            </a:r>
            <a:endParaRPr lang="en-US" sz="2200" dirty="0"/>
          </a:p>
        </p:txBody>
      </p:sp>
      <p:sp>
        <p:nvSpPr>
          <p:cNvPr id="21" name="Text 17"/>
          <p:cNvSpPr/>
          <p:nvPr/>
        </p:nvSpPr>
        <p:spPr>
          <a:xfrm>
            <a:off x="10908983" y="598872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Improves performance by caching frequently accessed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2164"/>
            <a:ext cx="6876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Ecommerce Config Server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45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Config Server centralizes all configuration data for the microservices. This ensures consistency and allows for easy updates and rollbacks without needing to redeploy services.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42341"/>
            <a:ext cx="3459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Centralized Configuration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234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 configuration data is stored in one location.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904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updates and rollbacks.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42341"/>
            <a:ext cx="30884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Dynamic Configuration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50234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Configuration can be updated without restarting services.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5904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Supports different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9155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44" y="199073"/>
            <a:ext cx="2799993" cy="15934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57570" y="2429589"/>
            <a:ext cx="3983117" cy="497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Customer Service</a:t>
            </a:r>
            <a:endParaRPr lang="en-US" sz="3100" dirty="0"/>
          </a:p>
        </p:txBody>
      </p:sp>
      <p:sp>
        <p:nvSpPr>
          <p:cNvPr id="5" name="Text 1"/>
          <p:cNvSpPr/>
          <p:nvPr/>
        </p:nvSpPr>
        <p:spPr>
          <a:xfrm>
            <a:off x="557570" y="3166348"/>
            <a:ext cx="13515261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Customer Service handles all operations related to customers, including registration, profile management, and order history. It ensures a seamless customer experience by providing access to personalized information.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7303770" y="3855125"/>
            <a:ext cx="22860" cy="3505081"/>
          </a:xfrm>
          <a:prstGeom prst="roundRect">
            <a:avLst>
              <a:gd name="adj" fmla="val 292724"/>
            </a:avLst>
          </a:prstGeom>
          <a:solidFill>
            <a:srgbClr val="BDB8DF"/>
          </a:solidFill>
          <a:ln/>
        </p:spPr>
      </p:sp>
      <p:sp>
        <p:nvSpPr>
          <p:cNvPr id="7" name="Shape 3"/>
          <p:cNvSpPr/>
          <p:nvPr/>
        </p:nvSpPr>
        <p:spPr>
          <a:xfrm>
            <a:off x="6601301" y="4202073"/>
            <a:ext cx="557570" cy="22860"/>
          </a:xfrm>
          <a:prstGeom prst="roundRect">
            <a:avLst>
              <a:gd name="adj" fmla="val 292724"/>
            </a:avLst>
          </a:prstGeom>
          <a:solidFill>
            <a:srgbClr val="BDB8DF"/>
          </a:solidFill>
          <a:ln/>
        </p:spPr>
      </p:sp>
      <p:sp>
        <p:nvSpPr>
          <p:cNvPr id="8" name="Shape 4"/>
          <p:cNvSpPr/>
          <p:nvPr/>
        </p:nvSpPr>
        <p:spPr>
          <a:xfrm>
            <a:off x="7136011" y="4034314"/>
            <a:ext cx="358378" cy="358378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68528" y="4093964"/>
            <a:ext cx="9322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4332803" y="4014430"/>
            <a:ext cx="2106216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Customer Registration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557570" y="4358878"/>
            <a:ext cx="5881449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Allows customers to create accounts and provide personal details.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7471529" y="4998601"/>
            <a:ext cx="557570" cy="22860"/>
          </a:xfrm>
          <a:prstGeom prst="roundRect">
            <a:avLst>
              <a:gd name="adj" fmla="val 292724"/>
            </a:avLst>
          </a:prstGeom>
          <a:solidFill>
            <a:srgbClr val="BDB8DF"/>
          </a:solidFill>
          <a:ln/>
        </p:spPr>
      </p:sp>
      <p:sp>
        <p:nvSpPr>
          <p:cNvPr id="13" name="Shape 9"/>
          <p:cNvSpPr/>
          <p:nvPr/>
        </p:nvSpPr>
        <p:spPr>
          <a:xfrm>
            <a:off x="7136011" y="4830842"/>
            <a:ext cx="358378" cy="358378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46263" y="4890492"/>
            <a:ext cx="137755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8191381" y="4810958"/>
            <a:ext cx="1991558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Profile Management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8191381" y="5155406"/>
            <a:ext cx="5881449" cy="509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Customers can update their profile information, including shipping addresses and payment methods.</a:t>
            </a:r>
            <a:endParaRPr lang="en-US" sz="1250" dirty="0"/>
          </a:p>
        </p:txBody>
      </p:sp>
      <p:sp>
        <p:nvSpPr>
          <p:cNvPr id="17" name="Shape 13"/>
          <p:cNvSpPr/>
          <p:nvPr/>
        </p:nvSpPr>
        <p:spPr>
          <a:xfrm>
            <a:off x="6601301" y="5715476"/>
            <a:ext cx="557570" cy="22860"/>
          </a:xfrm>
          <a:prstGeom prst="roundRect">
            <a:avLst>
              <a:gd name="adj" fmla="val 292724"/>
            </a:avLst>
          </a:prstGeom>
          <a:solidFill>
            <a:srgbClr val="BDB8DF"/>
          </a:solidFill>
          <a:ln/>
        </p:spPr>
      </p:sp>
      <p:sp>
        <p:nvSpPr>
          <p:cNvPr id="18" name="Shape 14"/>
          <p:cNvSpPr/>
          <p:nvPr/>
        </p:nvSpPr>
        <p:spPr>
          <a:xfrm>
            <a:off x="7136011" y="5547717"/>
            <a:ext cx="358378" cy="358378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47215" y="5607368"/>
            <a:ext cx="135969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4447461" y="5527834"/>
            <a:ext cx="1991558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Order History</a:t>
            </a:r>
            <a:endParaRPr lang="en-US" sz="1550" dirty="0"/>
          </a:p>
        </p:txBody>
      </p:sp>
      <p:sp>
        <p:nvSpPr>
          <p:cNvPr id="21" name="Text 17"/>
          <p:cNvSpPr/>
          <p:nvPr/>
        </p:nvSpPr>
        <p:spPr>
          <a:xfrm>
            <a:off x="557570" y="5872282"/>
            <a:ext cx="5881449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customers with access to their past orders and purchase history.</a:t>
            </a:r>
            <a:endParaRPr lang="en-US" sz="1250" dirty="0"/>
          </a:p>
        </p:txBody>
      </p:sp>
      <p:sp>
        <p:nvSpPr>
          <p:cNvPr id="22" name="Shape 18"/>
          <p:cNvSpPr/>
          <p:nvPr/>
        </p:nvSpPr>
        <p:spPr>
          <a:xfrm>
            <a:off x="7471529" y="6432471"/>
            <a:ext cx="557570" cy="22860"/>
          </a:xfrm>
          <a:prstGeom prst="roundRect">
            <a:avLst>
              <a:gd name="adj" fmla="val 292724"/>
            </a:avLst>
          </a:prstGeom>
          <a:solidFill>
            <a:srgbClr val="BDB8DF"/>
          </a:solidFill>
          <a:ln/>
        </p:spPr>
      </p:sp>
      <p:sp>
        <p:nvSpPr>
          <p:cNvPr id="23" name="Shape 19"/>
          <p:cNvSpPr/>
          <p:nvPr/>
        </p:nvSpPr>
        <p:spPr>
          <a:xfrm>
            <a:off x="7136011" y="6264712"/>
            <a:ext cx="358378" cy="358378"/>
          </a:xfrm>
          <a:prstGeom prst="roundRect">
            <a:avLst>
              <a:gd name="adj" fmla="val 18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7241857" y="6324362"/>
            <a:ext cx="14656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1"/>
          <p:cNvSpPr/>
          <p:nvPr/>
        </p:nvSpPr>
        <p:spPr>
          <a:xfrm>
            <a:off x="8191381" y="6244828"/>
            <a:ext cx="1991558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Customer Support</a:t>
            </a:r>
            <a:endParaRPr lang="en-US" sz="1550" dirty="0"/>
          </a:p>
        </p:txBody>
      </p:sp>
      <p:sp>
        <p:nvSpPr>
          <p:cNvPr id="26" name="Text 22"/>
          <p:cNvSpPr/>
          <p:nvPr/>
        </p:nvSpPr>
        <p:spPr>
          <a:xfrm>
            <a:off x="8191381" y="6589276"/>
            <a:ext cx="5881449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Offers customer support channels for resolving issues and inquiries.</a:t>
            </a:r>
            <a:endParaRPr lang="en-US" sz="1250" dirty="0"/>
          </a:p>
        </p:txBody>
      </p:sp>
      <p:sp>
        <p:nvSpPr>
          <p:cNvPr id="27" name="Text 23"/>
          <p:cNvSpPr/>
          <p:nvPr/>
        </p:nvSpPr>
        <p:spPr>
          <a:xfrm>
            <a:off x="557570" y="7539395"/>
            <a:ext cx="13515261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orientation=vertical twosided=false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773" y="283488"/>
            <a:ext cx="2268736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93914"/>
            <a:ext cx="6043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Authentication Service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7428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Authentication Service is responsible for verifying user identities and granting access to protected resources. It uses secure authentication mechanisms to ensure the safety of user data.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2381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6517600"/>
            <a:ext cx="33287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Password Authentication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793790" y="70080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Allows users to log in using their username and password.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5" y="1829514"/>
            <a:ext cx="4976932" cy="45705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9465" y="1047155"/>
            <a:ext cx="5093613" cy="636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Product Service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6199465" y="1989296"/>
            <a:ext cx="7717869" cy="97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Product Service manages all product-related data, including product descriptions, images, pricing, and availability. It provides a comprehensive view of the products offered by the ecommerce platform.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199465" y="3196114"/>
            <a:ext cx="7717869" cy="3986332"/>
          </a:xfrm>
          <a:prstGeom prst="roundRect">
            <a:avLst>
              <a:gd name="adj" fmla="val 214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207085" y="3203734"/>
            <a:ext cx="7702629" cy="9113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410801" y="3333512"/>
            <a:ext cx="344007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 Catalog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0265926" y="3333512"/>
            <a:ext cx="3440073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Stores all product information, including details, images, and prices.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207085" y="4115038"/>
            <a:ext cx="7702629" cy="9113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410801" y="4244816"/>
            <a:ext cx="344007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Inventory Management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0265926" y="4244816"/>
            <a:ext cx="3440073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Tracks product availability and updates inventory levels in real time.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207085" y="5026343"/>
            <a:ext cx="7702629" cy="9113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410801" y="5156121"/>
            <a:ext cx="344007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 Search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0265926" y="5156121"/>
            <a:ext cx="3440073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Enables customers to search for products based on keywords or filters.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207085" y="5937647"/>
            <a:ext cx="7702629" cy="12371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410801" y="6067425"/>
            <a:ext cx="344007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 Recommendations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0265926" y="6067425"/>
            <a:ext cx="3440073" cy="97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Suggests relevant products based on customer browsing history or preferences.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3" y="1581864"/>
            <a:ext cx="5068014" cy="50680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72307" y="460296"/>
            <a:ext cx="4706422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Cart and Order Services</a:t>
            </a:r>
            <a:endParaRPr lang="en-US" sz="3250" dirty="0"/>
          </a:p>
        </p:txBody>
      </p:sp>
      <p:sp>
        <p:nvSpPr>
          <p:cNvPr id="5" name="Text 1"/>
          <p:cNvSpPr/>
          <p:nvPr/>
        </p:nvSpPr>
        <p:spPr>
          <a:xfrm>
            <a:off x="6072307" y="1234440"/>
            <a:ext cx="7972187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Cart and Order Services handle all aspects of the shopping cart and order management process, from adding items to the cart to processing payments and shipping orders.</a:t>
            </a:r>
            <a:endParaRPr lang="en-US" sz="13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307" y="1958221"/>
            <a:ext cx="837009" cy="13393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160419" y="2125623"/>
            <a:ext cx="209264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Add to Cart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7160419" y="2487573"/>
            <a:ext cx="688407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Allows customers to add items to their shopping cart.</a:t>
            </a:r>
            <a:endParaRPr lang="en-US" sz="13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307" y="3297555"/>
            <a:ext cx="837009" cy="13393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160419" y="3464957"/>
            <a:ext cx="209264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Checkout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160419" y="3826907"/>
            <a:ext cx="688407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Processes the order, including payment and shipping details.</a:t>
            </a:r>
            <a:endParaRPr lang="en-US" sz="13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307" y="4636889"/>
            <a:ext cx="837009" cy="133933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160419" y="4804291"/>
            <a:ext cx="209264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Order Fulfillment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7160419" y="5166241"/>
            <a:ext cx="688407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Handles order processing, packaging, and shipping.</a:t>
            </a:r>
            <a:endParaRPr lang="en-US" sz="130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307" y="5976223"/>
            <a:ext cx="837009" cy="133933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160419" y="6143625"/>
            <a:ext cx="209264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Order Tracking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7160419" y="6505575"/>
            <a:ext cx="688407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customers with real-time updates on their order status.</a:t>
            </a:r>
            <a:endParaRPr lang="en-US" sz="1300" dirty="0"/>
          </a:p>
        </p:txBody>
      </p:sp>
      <p:sp>
        <p:nvSpPr>
          <p:cNvPr id="18" name="Text 10"/>
          <p:cNvSpPr/>
          <p:nvPr/>
        </p:nvSpPr>
        <p:spPr>
          <a:xfrm>
            <a:off x="6072307" y="7503795"/>
            <a:ext cx="7972187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orientation=horizontal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2024-09-01T14:49:20Z</dcterms:created>
  <dcterms:modified xsi:type="dcterms:W3CDTF">2024-09-01T14:49:20Z</dcterms:modified>
</cp:coreProperties>
</file>